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21599525" cy="14400213"/>
  <p:notesSz cx="6858000" cy="9144000"/>
  <p:defaultTextStyle>
    <a:defPPr>
      <a:defRPr lang="en-US"/>
    </a:defPPr>
    <a:lvl1pPr marL="0" algn="l" defTabSz="2057126" rtl="0" eaLnBrk="1" latinLnBrk="0" hangingPunct="1">
      <a:defRPr sz="4049" kern="1200">
        <a:solidFill>
          <a:schemeClr val="tx1"/>
        </a:solidFill>
        <a:latin typeface="+mn-lt"/>
        <a:ea typeface="+mn-ea"/>
        <a:cs typeface="+mn-cs"/>
      </a:defRPr>
    </a:lvl1pPr>
    <a:lvl2pPr marL="1028563" algn="l" defTabSz="2057126" rtl="0" eaLnBrk="1" latinLnBrk="0" hangingPunct="1">
      <a:defRPr sz="4049" kern="1200">
        <a:solidFill>
          <a:schemeClr val="tx1"/>
        </a:solidFill>
        <a:latin typeface="+mn-lt"/>
        <a:ea typeface="+mn-ea"/>
        <a:cs typeface="+mn-cs"/>
      </a:defRPr>
    </a:lvl2pPr>
    <a:lvl3pPr marL="2057126" algn="l" defTabSz="2057126" rtl="0" eaLnBrk="1" latinLnBrk="0" hangingPunct="1">
      <a:defRPr sz="4049" kern="1200">
        <a:solidFill>
          <a:schemeClr val="tx1"/>
        </a:solidFill>
        <a:latin typeface="+mn-lt"/>
        <a:ea typeface="+mn-ea"/>
        <a:cs typeface="+mn-cs"/>
      </a:defRPr>
    </a:lvl3pPr>
    <a:lvl4pPr marL="3085689" algn="l" defTabSz="2057126" rtl="0" eaLnBrk="1" latinLnBrk="0" hangingPunct="1">
      <a:defRPr sz="4049" kern="1200">
        <a:solidFill>
          <a:schemeClr val="tx1"/>
        </a:solidFill>
        <a:latin typeface="+mn-lt"/>
        <a:ea typeface="+mn-ea"/>
        <a:cs typeface="+mn-cs"/>
      </a:defRPr>
    </a:lvl4pPr>
    <a:lvl5pPr marL="4114251" algn="l" defTabSz="2057126" rtl="0" eaLnBrk="1" latinLnBrk="0" hangingPunct="1">
      <a:defRPr sz="4049" kern="1200">
        <a:solidFill>
          <a:schemeClr val="tx1"/>
        </a:solidFill>
        <a:latin typeface="+mn-lt"/>
        <a:ea typeface="+mn-ea"/>
        <a:cs typeface="+mn-cs"/>
      </a:defRPr>
    </a:lvl5pPr>
    <a:lvl6pPr marL="5142814" algn="l" defTabSz="2057126" rtl="0" eaLnBrk="1" latinLnBrk="0" hangingPunct="1">
      <a:defRPr sz="4049" kern="1200">
        <a:solidFill>
          <a:schemeClr val="tx1"/>
        </a:solidFill>
        <a:latin typeface="+mn-lt"/>
        <a:ea typeface="+mn-ea"/>
        <a:cs typeface="+mn-cs"/>
      </a:defRPr>
    </a:lvl6pPr>
    <a:lvl7pPr marL="6171377" algn="l" defTabSz="2057126" rtl="0" eaLnBrk="1" latinLnBrk="0" hangingPunct="1">
      <a:defRPr sz="4049" kern="1200">
        <a:solidFill>
          <a:schemeClr val="tx1"/>
        </a:solidFill>
        <a:latin typeface="+mn-lt"/>
        <a:ea typeface="+mn-ea"/>
        <a:cs typeface="+mn-cs"/>
      </a:defRPr>
    </a:lvl7pPr>
    <a:lvl8pPr marL="7199940" algn="l" defTabSz="2057126" rtl="0" eaLnBrk="1" latinLnBrk="0" hangingPunct="1">
      <a:defRPr sz="4049" kern="1200">
        <a:solidFill>
          <a:schemeClr val="tx1"/>
        </a:solidFill>
        <a:latin typeface="+mn-lt"/>
        <a:ea typeface="+mn-ea"/>
        <a:cs typeface="+mn-cs"/>
      </a:defRPr>
    </a:lvl8pPr>
    <a:lvl9pPr marL="8228503" algn="l" defTabSz="2057126" rtl="0" eaLnBrk="1" latinLnBrk="0" hangingPunct="1">
      <a:defRPr sz="40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003300"/>
    <a:srgbClr val="CC3300"/>
    <a:srgbClr val="FF9900"/>
    <a:srgbClr val="0000FF"/>
    <a:srgbClr val="DF7FFF"/>
    <a:srgbClr val="FF00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254" y="84"/>
      </p:cViewPr>
      <p:guideLst>
        <p:guide orient="horz" pos="4536"/>
        <p:guide pos="68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4473401"/>
            <a:ext cx="18359596" cy="30867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9929" y="8160121"/>
            <a:ext cx="15119668" cy="36800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60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20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88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840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800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760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72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680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99F7F-639F-4731-A0D9-A6F6CB16D704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BA3B-0FDC-4281-BE47-457E4A8DD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99F7F-639F-4731-A0D9-A6F6CB16D704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BA3B-0FDC-4281-BE47-457E4A8DD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659656" y="576677"/>
            <a:ext cx="4859893" cy="1228684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976" y="576677"/>
            <a:ext cx="14219687" cy="1228684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99F7F-639F-4731-A0D9-A6F6CB16D704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BA3B-0FDC-4281-BE47-457E4A8DD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99F7F-639F-4731-A0D9-A6F6CB16D704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BA3B-0FDC-4281-BE47-457E4A8DD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214" y="9253471"/>
            <a:ext cx="18359596" cy="2860042"/>
          </a:xfrm>
        </p:spPr>
        <p:txBody>
          <a:bodyPr anchor="t"/>
          <a:lstStyle>
            <a:lvl1pPr algn="l">
              <a:defRPr sz="8399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6214" y="6103425"/>
            <a:ext cx="18359596" cy="3150046"/>
          </a:xfrm>
        </p:spPr>
        <p:txBody>
          <a:bodyPr anchor="b"/>
          <a:lstStyle>
            <a:lvl1pPr marL="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1pPr>
            <a:lvl2pPr marL="96002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1920057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880086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4pPr>
            <a:lvl5pPr marL="3840114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5pPr>
            <a:lvl6pPr marL="4800143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6pPr>
            <a:lvl7pPr marL="5760171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7pPr>
            <a:lvl8pPr marL="6720200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8pPr>
            <a:lvl9pPr marL="7680228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99F7F-639F-4731-A0D9-A6F6CB16D704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BA3B-0FDC-4281-BE47-457E4A8DD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976" y="3360051"/>
            <a:ext cx="9539790" cy="9503475"/>
          </a:xfrm>
        </p:spPr>
        <p:txBody>
          <a:bodyPr/>
          <a:lstStyle>
            <a:lvl1pPr>
              <a:defRPr sz="5879"/>
            </a:lvl1pPr>
            <a:lvl2pPr>
              <a:defRPr sz="5040"/>
            </a:lvl2pPr>
            <a:lvl3pPr>
              <a:defRPr sz="4200"/>
            </a:lvl3pPr>
            <a:lvl4pPr>
              <a:defRPr sz="3780"/>
            </a:lvl4pPr>
            <a:lvl5pPr>
              <a:defRPr sz="3780"/>
            </a:lvl5pPr>
            <a:lvl6pPr>
              <a:defRPr sz="3780"/>
            </a:lvl6pPr>
            <a:lvl7pPr>
              <a:defRPr sz="3780"/>
            </a:lvl7pPr>
            <a:lvl8pPr>
              <a:defRPr sz="3780"/>
            </a:lvl8pPr>
            <a:lvl9pPr>
              <a:defRPr sz="37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9759" y="3360051"/>
            <a:ext cx="9539790" cy="9503475"/>
          </a:xfrm>
        </p:spPr>
        <p:txBody>
          <a:bodyPr/>
          <a:lstStyle>
            <a:lvl1pPr>
              <a:defRPr sz="5879"/>
            </a:lvl1pPr>
            <a:lvl2pPr>
              <a:defRPr sz="5040"/>
            </a:lvl2pPr>
            <a:lvl3pPr>
              <a:defRPr sz="4200"/>
            </a:lvl3pPr>
            <a:lvl4pPr>
              <a:defRPr sz="3780"/>
            </a:lvl4pPr>
            <a:lvl5pPr>
              <a:defRPr sz="3780"/>
            </a:lvl5pPr>
            <a:lvl6pPr>
              <a:defRPr sz="3780"/>
            </a:lvl6pPr>
            <a:lvl7pPr>
              <a:defRPr sz="3780"/>
            </a:lvl7pPr>
            <a:lvl8pPr>
              <a:defRPr sz="3780"/>
            </a:lvl8pPr>
            <a:lvl9pPr>
              <a:defRPr sz="37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99F7F-639F-4731-A0D9-A6F6CB16D704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BA3B-0FDC-4281-BE47-457E4A8DD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976" y="3223382"/>
            <a:ext cx="9543541" cy="1343352"/>
          </a:xfrm>
        </p:spPr>
        <p:txBody>
          <a:bodyPr anchor="b"/>
          <a:lstStyle>
            <a:lvl1pPr marL="0" indent="0">
              <a:buNone/>
              <a:defRPr sz="5040" b="1"/>
            </a:lvl1pPr>
            <a:lvl2pPr marL="960029" indent="0">
              <a:buNone/>
              <a:defRPr sz="4200" b="1"/>
            </a:lvl2pPr>
            <a:lvl3pPr marL="1920057" indent="0">
              <a:buNone/>
              <a:defRPr sz="3780" b="1"/>
            </a:lvl3pPr>
            <a:lvl4pPr marL="2880086" indent="0">
              <a:buNone/>
              <a:defRPr sz="3360" b="1"/>
            </a:lvl4pPr>
            <a:lvl5pPr marL="3840114" indent="0">
              <a:buNone/>
              <a:defRPr sz="3360" b="1"/>
            </a:lvl5pPr>
            <a:lvl6pPr marL="4800143" indent="0">
              <a:buNone/>
              <a:defRPr sz="3360" b="1"/>
            </a:lvl6pPr>
            <a:lvl7pPr marL="5760171" indent="0">
              <a:buNone/>
              <a:defRPr sz="3360" b="1"/>
            </a:lvl7pPr>
            <a:lvl8pPr marL="6720200" indent="0">
              <a:buNone/>
              <a:defRPr sz="3360" b="1"/>
            </a:lvl8pPr>
            <a:lvl9pPr marL="7680228" indent="0">
              <a:buNone/>
              <a:defRPr sz="3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9976" y="4566734"/>
            <a:ext cx="9543541" cy="8296790"/>
          </a:xfrm>
        </p:spPr>
        <p:txBody>
          <a:bodyPr/>
          <a:lstStyle>
            <a:lvl1pPr>
              <a:defRPr sz="5040"/>
            </a:lvl1pPr>
            <a:lvl2pPr>
              <a:defRPr sz="4200"/>
            </a:lvl2pPr>
            <a:lvl3pPr>
              <a:defRPr sz="3780"/>
            </a:lvl3pPr>
            <a:lvl4pPr>
              <a:defRPr sz="3360"/>
            </a:lvl4pPr>
            <a:lvl5pPr>
              <a:defRPr sz="3360"/>
            </a:lvl5pPr>
            <a:lvl6pPr>
              <a:defRPr sz="3360"/>
            </a:lvl6pPr>
            <a:lvl7pPr>
              <a:defRPr sz="3360"/>
            </a:lvl7pPr>
            <a:lvl8pPr>
              <a:defRPr sz="3360"/>
            </a:lvl8pPr>
            <a:lvl9pPr>
              <a:defRPr sz="33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260" y="3223382"/>
            <a:ext cx="9547290" cy="1343352"/>
          </a:xfrm>
        </p:spPr>
        <p:txBody>
          <a:bodyPr anchor="b"/>
          <a:lstStyle>
            <a:lvl1pPr marL="0" indent="0">
              <a:buNone/>
              <a:defRPr sz="5040" b="1"/>
            </a:lvl1pPr>
            <a:lvl2pPr marL="960029" indent="0">
              <a:buNone/>
              <a:defRPr sz="4200" b="1"/>
            </a:lvl2pPr>
            <a:lvl3pPr marL="1920057" indent="0">
              <a:buNone/>
              <a:defRPr sz="3780" b="1"/>
            </a:lvl3pPr>
            <a:lvl4pPr marL="2880086" indent="0">
              <a:buNone/>
              <a:defRPr sz="3360" b="1"/>
            </a:lvl4pPr>
            <a:lvl5pPr marL="3840114" indent="0">
              <a:buNone/>
              <a:defRPr sz="3360" b="1"/>
            </a:lvl5pPr>
            <a:lvl6pPr marL="4800143" indent="0">
              <a:buNone/>
              <a:defRPr sz="3360" b="1"/>
            </a:lvl6pPr>
            <a:lvl7pPr marL="5760171" indent="0">
              <a:buNone/>
              <a:defRPr sz="3360" b="1"/>
            </a:lvl7pPr>
            <a:lvl8pPr marL="6720200" indent="0">
              <a:buNone/>
              <a:defRPr sz="3360" b="1"/>
            </a:lvl8pPr>
            <a:lvl9pPr marL="7680228" indent="0">
              <a:buNone/>
              <a:defRPr sz="3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260" y="4566734"/>
            <a:ext cx="9547290" cy="8296790"/>
          </a:xfrm>
        </p:spPr>
        <p:txBody>
          <a:bodyPr/>
          <a:lstStyle>
            <a:lvl1pPr>
              <a:defRPr sz="5040"/>
            </a:lvl1pPr>
            <a:lvl2pPr>
              <a:defRPr sz="4200"/>
            </a:lvl2pPr>
            <a:lvl3pPr>
              <a:defRPr sz="3780"/>
            </a:lvl3pPr>
            <a:lvl4pPr>
              <a:defRPr sz="3360"/>
            </a:lvl4pPr>
            <a:lvl5pPr>
              <a:defRPr sz="3360"/>
            </a:lvl5pPr>
            <a:lvl6pPr>
              <a:defRPr sz="3360"/>
            </a:lvl6pPr>
            <a:lvl7pPr>
              <a:defRPr sz="3360"/>
            </a:lvl7pPr>
            <a:lvl8pPr>
              <a:defRPr sz="3360"/>
            </a:lvl8pPr>
            <a:lvl9pPr>
              <a:defRPr sz="33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99F7F-639F-4731-A0D9-A6F6CB16D704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BA3B-0FDC-4281-BE47-457E4A8DD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99F7F-639F-4731-A0D9-A6F6CB16D704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BA3B-0FDC-4281-BE47-457E4A8DD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99F7F-639F-4731-A0D9-A6F6CB16D704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BA3B-0FDC-4281-BE47-457E4A8DD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977" y="573342"/>
            <a:ext cx="7106095" cy="2440036"/>
          </a:xfrm>
        </p:spPr>
        <p:txBody>
          <a:bodyPr anchor="b"/>
          <a:lstStyle>
            <a:lvl1pPr algn="l">
              <a:defRPr sz="4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4815" y="573343"/>
            <a:ext cx="12074734" cy="12290183"/>
          </a:xfrm>
        </p:spPr>
        <p:txBody>
          <a:bodyPr/>
          <a:lstStyle>
            <a:lvl1pPr>
              <a:defRPr sz="6719"/>
            </a:lvl1pPr>
            <a:lvl2pPr>
              <a:defRPr sz="5879"/>
            </a:lvl2pPr>
            <a:lvl3pPr>
              <a:defRPr sz="504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9977" y="3013379"/>
            <a:ext cx="7106095" cy="9850147"/>
          </a:xfrm>
        </p:spPr>
        <p:txBody>
          <a:bodyPr/>
          <a:lstStyle>
            <a:lvl1pPr marL="0" indent="0">
              <a:buNone/>
              <a:defRPr sz="2940"/>
            </a:lvl1pPr>
            <a:lvl2pPr marL="960029" indent="0">
              <a:buNone/>
              <a:defRPr sz="2520"/>
            </a:lvl2pPr>
            <a:lvl3pPr marL="1920057" indent="0">
              <a:buNone/>
              <a:defRPr sz="2100"/>
            </a:lvl3pPr>
            <a:lvl4pPr marL="2880086" indent="0">
              <a:buNone/>
              <a:defRPr sz="1890"/>
            </a:lvl4pPr>
            <a:lvl5pPr marL="3840114" indent="0">
              <a:buNone/>
              <a:defRPr sz="1890"/>
            </a:lvl5pPr>
            <a:lvl6pPr marL="4800143" indent="0">
              <a:buNone/>
              <a:defRPr sz="1890"/>
            </a:lvl6pPr>
            <a:lvl7pPr marL="5760171" indent="0">
              <a:buNone/>
              <a:defRPr sz="1890"/>
            </a:lvl7pPr>
            <a:lvl8pPr marL="6720200" indent="0">
              <a:buNone/>
              <a:defRPr sz="1890"/>
            </a:lvl8pPr>
            <a:lvl9pPr marL="7680228" indent="0">
              <a:buNone/>
              <a:defRPr sz="18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99F7F-639F-4731-A0D9-A6F6CB16D704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BA3B-0FDC-4281-BE47-457E4A8DD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658" y="10080149"/>
            <a:ext cx="12959715" cy="1190019"/>
          </a:xfrm>
        </p:spPr>
        <p:txBody>
          <a:bodyPr anchor="b"/>
          <a:lstStyle>
            <a:lvl1pPr algn="l">
              <a:defRPr sz="4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33658" y="1286686"/>
            <a:ext cx="12959715" cy="8640128"/>
          </a:xfrm>
        </p:spPr>
        <p:txBody>
          <a:bodyPr/>
          <a:lstStyle>
            <a:lvl1pPr marL="0" indent="0">
              <a:buNone/>
              <a:defRPr sz="6719"/>
            </a:lvl1pPr>
            <a:lvl2pPr marL="960029" indent="0">
              <a:buNone/>
              <a:defRPr sz="5879"/>
            </a:lvl2pPr>
            <a:lvl3pPr marL="1920057" indent="0">
              <a:buNone/>
              <a:defRPr sz="5040"/>
            </a:lvl3pPr>
            <a:lvl4pPr marL="2880086" indent="0">
              <a:buNone/>
              <a:defRPr sz="4200"/>
            </a:lvl4pPr>
            <a:lvl5pPr marL="3840114" indent="0">
              <a:buNone/>
              <a:defRPr sz="4200"/>
            </a:lvl5pPr>
            <a:lvl6pPr marL="4800143" indent="0">
              <a:buNone/>
              <a:defRPr sz="4200"/>
            </a:lvl6pPr>
            <a:lvl7pPr marL="5760171" indent="0">
              <a:buNone/>
              <a:defRPr sz="4200"/>
            </a:lvl7pPr>
            <a:lvl8pPr marL="6720200" indent="0">
              <a:buNone/>
              <a:defRPr sz="4200"/>
            </a:lvl8pPr>
            <a:lvl9pPr marL="7680228" indent="0">
              <a:buNone/>
              <a:defRPr sz="4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33658" y="11270168"/>
            <a:ext cx="12959715" cy="1690024"/>
          </a:xfrm>
        </p:spPr>
        <p:txBody>
          <a:bodyPr/>
          <a:lstStyle>
            <a:lvl1pPr marL="0" indent="0">
              <a:buNone/>
              <a:defRPr sz="2940"/>
            </a:lvl1pPr>
            <a:lvl2pPr marL="960029" indent="0">
              <a:buNone/>
              <a:defRPr sz="2520"/>
            </a:lvl2pPr>
            <a:lvl3pPr marL="1920057" indent="0">
              <a:buNone/>
              <a:defRPr sz="2100"/>
            </a:lvl3pPr>
            <a:lvl4pPr marL="2880086" indent="0">
              <a:buNone/>
              <a:defRPr sz="1890"/>
            </a:lvl4pPr>
            <a:lvl5pPr marL="3840114" indent="0">
              <a:buNone/>
              <a:defRPr sz="1890"/>
            </a:lvl5pPr>
            <a:lvl6pPr marL="4800143" indent="0">
              <a:buNone/>
              <a:defRPr sz="1890"/>
            </a:lvl6pPr>
            <a:lvl7pPr marL="5760171" indent="0">
              <a:buNone/>
              <a:defRPr sz="1890"/>
            </a:lvl7pPr>
            <a:lvl8pPr marL="6720200" indent="0">
              <a:buNone/>
              <a:defRPr sz="1890"/>
            </a:lvl8pPr>
            <a:lvl9pPr marL="7680228" indent="0">
              <a:buNone/>
              <a:defRPr sz="18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99F7F-639F-4731-A0D9-A6F6CB16D704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BA3B-0FDC-4281-BE47-457E4A8DD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9976" y="576676"/>
            <a:ext cx="19439573" cy="24000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976" y="3360051"/>
            <a:ext cx="19439573" cy="950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9976" y="13346865"/>
            <a:ext cx="503988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99F7F-639F-4731-A0D9-A6F6CB16D704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79838" y="13346865"/>
            <a:ext cx="683985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79660" y="13346865"/>
            <a:ext cx="503988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EBA3B-0FDC-4281-BE47-457E4A8DDC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920057" rtl="0" eaLnBrk="1" latinLnBrk="0" hangingPunct="1">
        <a:spcBef>
          <a:spcPct val="0"/>
        </a:spcBef>
        <a:buNone/>
        <a:defRPr sz="92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1920057" rtl="0" eaLnBrk="1" latinLnBrk="0" hangingPunct="1">
        <a:spcBef>
          <a:spcPct val="20000"/>
        </a:spcBef>
        <a:buFont typeface="Arial" pitchFamily="34" charset="0"/>
        <a:buChar char="•"/>
        <a:defRPr sz="6719" kern="1200">
          <a:solidFill>
            <a:schemeClr val="tx1"/>
          </a:solidFill>
          <a:latin typeface="+mn-lt"/>
          <a:ea typeface="+mn-ea"/>
          <a:cs typeface="+mn-cs"/>
        </a:defRPr>
      </a:lvl1pPr>
      <a:lvl2pPr marL="1560046" indent="-600018" algn="l" defTabSz="1920057" rtl="0" eaLnBrk="1" latinLnBrk="0" hangingPunct="1">
        <a:spcBef>
          <a:spcPct val="20000"/>
        </a:spcBef>
        <a:buFont typeface="Arial" pitchFamily="34" charset="0"/>
        <a:buChar char="–"/>
        <a:defRPr sz="5879" kern="1200">
          <a:solidFill>
            <a:schemeClr val="tx1"/>
          </a:solidFill>
          <a:latin typeface="+mn-lt"/>
          <a:ea typeface="+mn-ea"/>
          <a:cs typeface="+mn-cs"/>
        </a:defRPr>
      </a:lvl2pPr>
      <a:lvl3pPr marL="2400071" indent="-480014" algn="l" defTabSz="1920057" rtl="0" eaLnBrk="1" latinLnBrk="0" hangingPunct="1">
        <a:spcBef>
          <a:spcPct val="20000"/>
        </a:spcBef>
        <a:buFont typeface="Arial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360100" indent="-480014" algn="l" defTabSz="1920057" rtl="0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320129" indent="-480014" algn="l" defTabSz="1920057" rtl="0" eaLnBrk="1" latinLnBrk="0" hangingPunct="1">
        <a:spcBef>
          <a:spcPct val="20000"/>
        </a:spcBef>
        <a:buFont typeface="Arial" pitchFamily="34" charset="0"/>
        <a:buChar char="»"/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280157" indent="-480014" algn="l" defTabSz="1920057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240186" indent="-480014" algn="l" defTabSz="1920057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200214" indent="-480014" algn="l" defTabSz="1920057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160243" indent="-480014" algn="l" defTabSz="1920057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1pPr>
      <a:lvl2pPr marL="960029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920057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2880086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3840114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4800143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5760171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672020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7680228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ICORT-25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Exhibition Hall Layout </a:t>
            </a:r>
          </a:p>
          <a:p>
            <a:r>
              <a:rPr lang="en-US" sz="4200" dirty="0">
                <a:solidFill>
                  <a:srgbClr val="C00000"/>
                </a:solidFill>
              </a:rPr>
              <a:t>Updated on date: 28-2-25</a:t>
            </a:r>
            <a:endParaRPr lang="en-US" sz="4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6079840" y="1280019"/>
            <a:ext cx="4160061" cy="1172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20" b="1" u="sng" dirty="0"/>
              <a:t>Exhibitor Section</a:t>
            </a:r>
          </a:p>
          <a:p>
            <a:r>
              <a:rPr lang="en-US" sz="2520" dirty="0"/>
              <a:t>Diamond: </a:t>
            </a:r>
            <a:r>
              <a:rPr lang="en-US" sz="2520" dirty="0" err="1"/>
              <a:t>Anadrone</a:t>
            </a:r>
            <a:endParaRPr lang="en-US" sz="2520" dirty="0"/>
          </a:p>
          <a:p>
            <a:endParaRPr lang="en-US" sz="2520" dirty="0"/>
          </a:p>
          <a:p>
            <a:r>
              <a:rPr lang="en-US" sz="2520" dirty="0"/>
              <a:t>P1: </a:t>
            </a:r>
            <a:r>
              <a:rPr lang="en-US" sz="2520" dirty="0" err="1"/>
              <a:t>Safran</a:t>
            </a:r>
            <a:r>
              <a:rPr lang="en-US" sz="2520" dirty="0"/>
              <a:t> Data Systems</a:t>
            </a:r>
          </a:p>
          <a:p>
            <a:r>
              <a:rPr lang="en-US" sz="2520" dirty="0"/>
              <a:t>P2: </a:t>
            </a:r>
            <a:r>
              <a:rPr lang="en-US" sz="2520" dirty="0" err="1"/>
              <a:t>Weibel</a:t>
            </a:r>
            <a:r>
              <a:rPr lang="en-US" sz="2520" dirty="0"/>
              <a:t> Scientific A/S</a:t>
            </a:r>
          </a:p>
          <a:p>
            <a:r>
              <a:rPr lang="en-US" sz="2520" dirty="0"/>
              <a:t>P3: AMPL</a:t>
            </a:r>
          </a:p>
          <a:p>
            <a:endParaRPr lang="en-US" sz="2520" dirty="0"/>
          </a:p>
          <a:p>
            <a:r>
              <a:rPr lang="en-US" sz="2520" dirty="0"/>
              <a:t>G1: </a:t>
            </a:r>
            <a:r>
              <a:rPr lang="en-US" sz="2520" dirty="0" err="1"/>
              <a:t>Optonet</a:t>
            </a:r>
            <a:r>
              <a:rPr lang="en-US" sz="2520" dirty="0"/>
              <a:t> Tech</a:t>
            </a:r>
          </a:p>
          <a:p>
            <a:r>
              <a:rPr lang="en-US" sz="2520" dirty="0"/>
              <a:t>G2: SCI</a:t>
            </a:r>
          </a:p>
          <a:p>
            <a:endParaRPr lang="en-US" sz="2520" dirty="0"/>
          </a:p>
          <a:p>
            <a:r>
              <a:rPr lang="en-US" sz="2520" dirty="0"/>
              <a:t>S1: Data Patterns</a:t>
            </a:r>
          </a:p>
          <a:p>
            <a:r>
              <a:rPr lang="en-US" sz="2520" dirty="0"/>
              <a:t>S2: </a:t>
            </a:r>
            <a:r>
              <a:rPr lang="en-US" sz="2520" dirty="0" err="1"/>
              <a:t>Semco</a:t>
            </a:r>
            <a:endParaRPr lang="en-US" sz="2520" dirty="0"/>
          </a:p>
          <a:p>
            <a:r>
              <a:rPr lang="en-US" sz="2520" dirty="0"/>
              <a:t>S3: Pan </a:t>
            </a:r>
            <a:r>
              <a:rPr lang="en-US" sz="2520" dirty="0" err="1"/>
              <a:t>Intellecom</a:t>
            </a:r>
            <a:endParaRPr lang="en-US" sz="2520" dirty="0"/>
          </a:p>
          <a:p>
            <a:r>
              <a:rPr lang="en-US" sz="2520" dirty="0"/>
              <a:t>S4: Janus Trading</a:t>
            </a:r>
          </a:p>
          <a:p>
            <a:r>
              <a:rPr lang="en-US" sz="2520" dirty="0"/>
              <a:t>S5: Park Controls </a:t>
            </a:r>
          </a:p>
          <a:p>
            <a:r>
              <a:rPr lang="en-US" sz="2520" dirty="0"/>
              <a:t>S6: Accord Systems</a:t>
            </a:r>
          </a:p>
          <a:p>
            <a:r>
              <a:rPr lang="en-US" sz="2520" dirty="0"/>
              <a:t>S7: Reserved Hall</a:t>
            </a:r>
          </a:p>
          <a:p>
            <a:r>
              <a:rPr lang="en-US" sz="2520" dirty="0"/>
              <a:t>S8: Reserved Hall </a:t>
            </a:r>
          </a:p>
          <a:p>
            <a:r>
              <a:rPr lang="en-US" sz="2520" dirty="0"/>
              <a:t>S9: </a:t>
            </a:r>
            <a:r>
              <a:rPr lang="en-US" sz="2520" dirty="0" err="1"/>
              <a:t>Cadfem</a:t>
            </a:r>
            <a:r>
              <a:rPr lang="en-US" sz="2520" dirty="0"/>
              <a:t> India</a:t>
            </a:r>
          </a:p>
          <a:p>
            <a:r>
              <a:rPr lang="en-US" sz="2520" dirty="0"/>
              <a:t>S10: </a:t>
            </a:r>
            <a:r>
              <a:rPr lang="en-US" sz="2520" dirty="0" err="1"/>
              <a:t>Schiebel</a:t>
            </a:r>
            <a:r>
              <a:rPr lang="en-US" sz="2520" dirty="0"/>
              <a:t> Systems</a:t>
            </a:r>
          </a:p>
          <a:p>
            <a:endParaRPr lang="en-US" sz="2520" dirty="0"/>
          </a:p>
          <a:p>
            <a:r>
              <a:rPr lang="en-US" sz="2520" b="1" u="sng" dirty="0"/>
              <a:t>ICORT Stalls </a:t>
            </a:r>
          </a:p>
          <a:p>
            <a:r>
              <a:rPr lang="en-US" sz="2520" dirty="0"/>
              <a:t>He: Help Desk</a:t>
            </a:r>
          </a:p>
          <a:p>
            <a:r>
              <a:rPr lang="en-US" sz="2520" dirty="0"/>
              <a:t>I1-I6: ITR Pavilion </a:t>
            </a:r>
          </a:p>
          <a:p>
            <a:r>
              <a:rPr lang="en-US" sz="2520" dirty="0"/>
              <a:t>PG1-PG2: Display Stall</a:t>
            </a:r>
          </a:p>
          <a:p>
            <a:r>
              <a:rPr lang="en-US" sz="2520" dirty="0"/>
              <a:t>P1-P3: PXE Pavilion </a:t>
            </a:r>
          </a:p>
          <a:p>
            <a:r>
              <a:rPr lang="en-US" sz="2520" dirty="0"/>
              <a:t>NL: Networking Lounge Area</a:t>
            </a:r>
          </a:p>
          <a:p>
            <a:endParaRPr lang="en-US" sz="2520" dirty="0"/>
          </a:p>
          <a:p>
            <a:endParaRPr lang="en-US" sz="2520" dirty="0"/>
          </a:p>
          <a:p>
            <a:endParaRPr lang="en-US" sz="2520" dirty="0"/>
          </a:p>
        </p:txBody>
      </p:sp>
      <p:sp>
        <p:nvSpPr>
          <p:cNvPr id="32" name="TextBox 31"/>
          <p:cNvSpPr txBox="1"/>
          <p:nvPr/>
        </p:nvSpPr>
        <p:spPr>
          <a:xfrm>
            <a:off x="665162" y="1280019"/>
            <a:ext cx="4960073" cy="1250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20" b="1" u="sng" dirty="0"/>
              <a:t>Exhibitor Section</a:t>
            </a:r>
          </a:p>
          <a:p>
            <a:r>
              <a:rPr lang="en-US" sz="2520" dirty="0"/>
              <a:t>Ex1: </a:t>
            </a:r>
            <a:r>
              <a:rPr lang="en-US" sz="2520" dirty="0" err="1"/>
              <a:t>Logicspectra</a:t>
            </a:r>
            <a:r>
              <a:rPr lang="en-US" sz="2520" dirty="0"/>
              <a:t> Tech</a:t>
            </a:r>
          </a:p>
          <a:p>
            <a:r>
              <a:rPr lang="en-US" sz="2520" dirty="0"/>
              <a:t>Ex2: </a:t>
            </a:r>
            <a:r>
              <a:rPr lang="en-US" sz="2520" dirty="0" err="1"/>
              <a:t>Telerad</a:t>
            </a:r>
            <a:r>
              <a:rPr lang="en-US" sz="2520" dirty="0"/>
              <a:t> Tech</a:t>
            </a:r>
          </a:p>
          <a:p>
            <a:r>
              <a:rPr lang="en-US" sz="2520" dirty="0"/>
              <a:t>Ex3: </a:t>
            </a:r>
            <a:r>
              <a:rPr lang="en-US" sz="2520" dirty="0" err="1"/>
              <a:t>Telerad</a:t>
            </a:r>
            <a:r>
              <a:rPr lang="en-US" sz="2520" dirty="0"/>
              <a:t> Tech</a:t>
            </a:r>
          </a:p>
          <a:p>
            <a:r>
              <a:rPr lang="en-US" sz="2520" dirty="0"/>
              <a:t>Ex4: </a:t>
            </a:r>
            <a:r>
              <a:rPr lang="en-US" sz="2520" dirty="0" err="1"/>
              <a:t>Aqila</a:t>
            </a:r>
            <a:r>
              <a:rPr lang="en-US" sz="2520" dirty="0"/>
              <a:t> Tech</a:t>
            </a:r>
          </a:p>
          <a:p>
            <a:r>
              <a:rPr lang="en-US" sz="2520" dirty="0"/>
              <a:t>Ex5: SBI, </a:t>
            </a:r>
            <a:r>
              <a:rPr lang="en-US" sz="2520" dirty="0" err="1"/>
              <a:t>Chandipur</a:t>
            </a:r>
            <a:endParaRPr lang="en-US" sz="2520" dirty="0"/>
          </a:p>
          <a:p>
            <a:r>
              <a:rPr lang="en-US" sz="2520" dirty="0"/>
              <a:t>Ex6: </a:t>
            </a:r>
            <a:r>
              <a:rPr lang="en-US" sz="2520" dirty="0" err="1"/>
              <a:t>Improsys</a:t>
            </a:r>
            <a:r>
              <a:rPr lang="en-US" sz="2520" dirty="0"/>
              <a:t> Tech</a:t>
            </a:r>
          </a:p>
          <a:p>
            <a:r>
              <a:rPr lang="en-US" sz="2520" dirty="0"/>
              <a:t>Ex7: </a:t>
            </a:r>
            <a:r>
              <a:rPr lang="en-US" sz="2520" dirty="0" err="1"/>
              <a:t>Zetatek</a:t>
            </a:r>
            <a:r>
              <a:rPr lang="en-US" sz="2520" dirty="0"/>
              <a:t> Tech</a:t>
            </a:r>
          </a:p>
          <a:p>
            <a:r>
              <a:rPr lang="en-US" sz="2520" dirty="0"/>
              <a:t>Ex8: </a:t>
            </a:r>
            <a:r>
              <a:rPr lang="en-US" sz="2520" dirty="0" err="1"/>
              <a:t>Zetatek</a:t>
            </a:r>
            <a:r>
              <a:rPr lang="en-US" sz="2520" dirty="0"/>
              <a:t> Tech</a:t>
            </a:r>
          </a:p>
          <a:p>
            <a:r>
              <a:rPr lang="en-US" sz="2520" dirty="0"/>
              <a:t>Ex9: </a:t>
            </a:r>
            <a:r>
              <a:rPr lang="en-US" sz="2520" dirty="0" err="1"/>
              <a:t>Schiebel</a:t>
            </a:r>
            <a:r>
              <a:rPr lang="en-US" sz="2520" dirty="0"/>
              <a:t> Systems</a:t>
            </a:r>
          </a:p>
          <a:p>
            <a:r>
              <a:rPr lang="en-US" sz="2520" dirty="0"/>
              <a:t>Ex10: </a:t>
            </a:r>
            <a:r>
              <a:rPr lang="en-US" sz="2520" dirty="0" err="1"/>
              <a:t>Accveil</a:t>
            </a:r>
            <a:r>
              <a:rPr lang="en-US" sz="2520" dirty="0"/>
              <a:t> Solutions</a:t>
            </a:r>
          </a:p>
          <a:p>
            <a:r>
              <a:rPr lang="en-US" sz="2520" dirty="0"/>
              <a:t>Ex11: </a:t>
            </a:r>
            <a:r>
              <a:rPr lang="en-US" sz="2520" dirty="0" err="1"/>
              <a:t>Elmack</a:t>
            </a:r>
            <a:r>
              <a:rPr lang="en-US" sz="2520" dirty="0"/>
              <a:t> </a:t>
            </a:r>
            <a:r>
              <a:rPr lang="en-US" sz="2520" dirty="0" err="1"/>
              <a:t>Engg</a:t>
            </a:r>
            <a:endParaRPr lang="en-US" sz="2520" dirty="0"/>
          </a:p>
          <a:p>
            <a:r>
              <a:rPr lang="en-US" sz="2520" dirty="0"/>
              <a:t>Ex12: </a:t>
            </a:r>
            <a:r>
              <a:rPr lang="en-US" sz="2520" dirty="0" err="1"/>
              <a:t>Glorich</a:t>
            </a:r>
            <a:r>
              <a:rPr lang="en-US" sz="2520" dirty="0"/>
              <a:t> India</a:t>
            </a:r>
          </a:p>
          <a:p>
            <a:r>
              <a:rPr lang="en-US" sz="2520" dirty="0"/>
              <a:t>Ex13: </a:t>
            </a:r>
            <a:r>
              <a:rPr lang="en-US" sz="2520" dirty="0" err="1"/>
              <a:t>Rudra</a:t>
            </a:r>
            <a:r>
              <a:rPr lang="en-US" sz="2520" dirty="0"/>
              <a:t> Power</a:t>
            </a:r>
          </a:p>
          <a:p>
            <a:r>
              <a:rPr lang="en-US" sz="2520" dirty="0"/>
              <a:t>Ex14: </a:t>
            </a:r>
            <a:r>
              <a:rPr lang="en-US" sz="2520" dirty="0" err="1"/>
              <a:t>Constelli</a:t>
            </a:r>
            <a:r>
              <a:rPr lang="en-US" sz="2520" dirty="0"/>
              <a:t> Signals</a:t>
            </a:r>
          </a:p>
          <a:p>
            <a:r>
              <a:rPr lang="en-US" sz="2520" dirty="0"/>
              <a:t>Ex15: Medical Help</a:t>
            </a:r>
          </a:p>
          <a:p>
            <a:endParaRPr lang="en-US" sz="2520" dirty="0"/>
          </a:p>
          <a:p>
            <a:r>
              <a:rPr lang="en-US" sz="2520" b="1" u="sng" dirty="0"/>
              <a:t>Univ. / Institute Section</a:t>
            </a:r>
          </a:p>
          <a:p>
            <a:r>
              <a:rPr lang="en-US" sz="2520" dirty="0"/>
              <a:t>UI1:  FM University</a:t>
            </a:r>
          </a:p>
          <a:p>
            <a:r>
              <a:rPr lang="en-US" sz="2520" dirty="0"/>
              <a:t>UI2: IIT, Bhubaneswar</a:t>
            </a:r>
          </a:p>
          <a:p>
            <a:r>
              <a:rPr lang="en-US" sz="2520" dirty="0"/>
              <a:t>UI3: </a:t>
            </a:r>
            <a:r>
              <a:rPr lang="en-US" sz="2520" dirty="0" err="1"/>
              <a:t>Burdwan</a:t>
            </a:r>
            <a:r>
              <a:rPr lang="en-US" sz="2520" dirty="0"/>
              <a:t> </a:t>
            </a:r>
            <a:r>
              <a:rPr lang="en-US" sz="2520" dirty="0" err="1"/>
              <a:t>Univ</a:t>
            </a:r>
            <a:endParaRPr lang="en-US" sz="2520" dirty="0"/>
          </a:p>
          <a:p>
            <a:r>
              <a:rPr lang="en-US" sz="2520" dirty="0"/>
              <a:t>UI4: XIM, Bhubaneswar</a:t>
            </a:r>
          </a:p>
          <a:p>
            <a:r>
              <a:rPr lang="en-US" sz="2520" dirty="0"/>
              <a:t>UI5: VSSUT, </a:t>
            </a:r>
            <a:r>
              <a:rPr lang="en-US" sz="2520" dirty="0" err="1"/>
              <a:t>Burla</a:t>
            </a:r>
            <a:endParaRPr lang="en-US" sz="2520" dirty="0"/>
          </a:p>
          <a:p>
            <a:r>
              <a:rPr lang="en-US" sz="2520" dirty="0"/>
              <a:t>UI6: </a:t>
            </a:r>
            <a:r>
              <a:rPr lang="en-US" sz="2520" dirty="0" err="1"/>
              <a:t>Jadavpur</a:t>
            </a:r>
            <a:r>
              <a:rPr lang="en-US" sz="2520" dirty="0"/>
              <a:t> University</a:t>
            </a:r>
          </a:p>
          <a:p>
            <a:r>
              <a:rPr lang="en-US" sz="2520" dirty="0"/>
              <a:t>UI7:  </a:t>
            </a:r>
            <a:r>
              <a:rPr lang="en-US" sz="2520" dirty="0" err="1"/>
              <a:t>Berhampur</a:t>
            </a:r>
            <a:r>
              <a:rPr lang="en-US" sz="2520" dirty="0"/>
              <a:t> University</a:t>
            </a:r>
          </a:p>
          <a:p>
            <a:r>
              <a:rPr lang="en-US" sz="2520" dirty="0"/>
              <a:t>UI8: IIT, </a:t>
            </a:r>
            <a:r>
              <a:rPr lang="en-US" sz="2520" dirty="0" err="1"/>
              <a:t>Kharapur</a:t>
            </a:r>
            <a:endParaRPr lang="en-US" sz="2520" dirty="0"/>
          </a:p>
          <a:p>
            <a:r>
              <a:rPr lang="en-US" sz="2520" dirty="0"/>
              <a:t>UI9: NIT, Rourkela</a:t>
            </a:r>
          </a:p>
          <a:p>
            <a:r>
              <a:rPr lang="en-US" sz="2520" dirty="0"/>
              <a:t>UI10: </a:t>
            </a:r>
            <a:r>
              <a:rPr lang="en-US" sz="2520" dirty="0" smtClean="0"/>
              <a:t>Fire </a:t>
            </a:r>
            <a:r>
              <a:rPr lang="en-US" sz="2520" smtClean="0"/>
              <a:t>Prevention Demo Stall </a:t>
            </a:r>
            <a:endParaRPr lang="en-US" sz="2520" dirty="0"/>
          </a:p>
          <a:p>
            <a:r>
              <a:rPr lang="en-US" sz="2520" dirty="0"/>
              <a:t>UI11: IIIT,  </a:t>
            </a:r>
            <a:r>
              <a:rPr lang="en-US" sz="2520" dirty="0" err="1"/>
              <a:t>Naya</a:t>
            </a:r>
            <a:r>
              <a:rPr lang="en-US" sz="2520" dirty="0"/>
              <a:t> Raipur</a:t>
            </a:r>
          </a:p>
          <a:p>
            <a:r>
              <a:rPr lang="en-US" sz="2520" dirty="0"/>
              <a:t>UI12: Maharaja SCBD University</a:t>
            </a:r>
          </a:p>
          <a:p>
            <a:r>
              <a:rPr lang="en-US" sz="2520" dirty="0"/>
              <a:t>UI13: PM </a:t>
            </a:r>
            <a:r>
              <a:rPr lang="en-US" sz="2520" dirty="0" err="1"/>
              <a:t>Shri</a:t>
            </a:r>
            <a:r>
              <a:rPr lang="en-US" sz="2520" dirty="0"/>
              <a:t> </a:t>
            </a:r>
            <a:r>
              <a:rPr lang="en-US" sz="2520" dirty="0" err="1"/>
              <a:t>Kendriya</a:t>
            </a:r>
            <a:r>
              <a:rPr lang="en-US" sz="2520" dirty="0"/>
              <a:t> </a:t>
            </a:r>
            <a:r>
              <a:rPr lang="en-US" sz="2520" dirty="0" err="1"/>
              <a:t>Vidyalaya</a:t>
            </a:r>
            <a:endParaRPr lang="en-US" sz="2520" dirty="0"/>
          </a:p>
          <a:p>
            <a:r>
              <a:rPr lang="en-US" sz="2520" dirty="0"/>
              <a:t>UI14: IEEE </a:t>
            </a:r>
            <a:r>
              <a:rPr lang="en-US" sz="2520" dirty="0" smtClean="0"/>
              <a:t>Hall</a:t>
            </a:r>
            <a:endParaRPr lang="en-US" sz="2520" dirty="0"/>
          </a:p>
        </p:txBody>
      </p:sp>
      <p:sp>
        <p:nvSpPr>
          <p:cNvPr id="49" name="TextBox 48"/>
          <p:cNvSpPr txBox="1"/>
          <p:nvPr/>
        </p:nvSpPr>
        <p:spPr>
          <a:xfrm>
            <a:off x="5199681" y="8800129"/>
            <a:ext cx="10625409" cy="99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40" b="1" dirty="0"/>
              <a:t>P: Platinum, G: Gold, S: Silver, Ex: Exhibitor, UI: University/Institute</a:t>
            </a:r>
          </a:p>
          <a:p>
            <a:r>
              <a:rPr lang="en-US" sz="2940" b="1" dirty="0"/>
              <a:t>He: Help Desk, I: ITR and P: PXE </a:t>
            </a:r>
            <a:endParaRPr lang="en-US" sz="294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7119709" y="320006"/>
            <a:ext cx="8127289" cy="5447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940" b="1" dirty="0">
                <a:solidFill>
                  <a:srgbClr val="C00000"/>
                </a:solidFill>
              </a:rPr>
              <a:t>ICORT – 2025 at NOCCI, </a:t>
            </a:r>
            <a:r>
              <a:rPr lang="en-US" sz="2940" b="1" dirty="0" err="1">
                <a:solidFill>
                  <a:srgbClr val="C00000"/>
                </a:solidFill>
              </a:rPr>
              <a:t>Balasore</a:t>
            </a:r>
            <a:r>
              <a:rPr lang="en-US" sz="2940" b="1" dirty="0">
                <a:solidFill>
                  <a:srgbClr val="C00000"/>
                </a:solidFill>
              </a:rPr>
              <a:t>, 6 – 8 March 2025</a:t>
            </a:r>
            <a:endParaRPr lang="en-US" sz="2940" b="1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2313" y="1760026"/>
            <a:ext cx="10649144" cy="59282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276</Words>
  <Application>Microsoft Office PowerPoint</Application>
  <PresentationFormat>Custom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ICORT-25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ICORT-25</dc:title>
  <dc:creator>R</dc:creator>
  <cp:lastModifiedBy>Microsoft account</cp:lastModifiedBy>
  <cp:revision>66</cp:revision>
  <dcterms:created xsi:type="dcterms:W3CDTF">2025-02-28T16:22:12Z</dcterms:created>
  <dcterms:modified xsi:type="dcterms:W3CDTF">2025-03-05T01:34:27Z</dcterms:modified>
</cp:coreProperties>
</file>